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0" autoAdjust="0"/>
    <p:restoredTop sz="94660"/>
  </p:normalViewPr>
  <p:slideViewPr>
    <p:cSldViewPr snapToGrid="0">
      <p:cViewPr>
        <p:scale>
          <a:sx n="125" d="100"/>
          <a:sy n="125" d="100"/>
        </p:scale>
        <p:origin x="922" y="-3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0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13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38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2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64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18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8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71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18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41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3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AFFD-1CF0-4DAD-9D9C-BA83F9804C2B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6713-D2D8-4CC8-B7C0-9249F60735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27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8月 イラスト に対する画像結果">
            <a:extLst>
              <a:ext uri="{FF2B5EF4-FFF2-40B4-BE49-F238E27FC236}">
                <a16:creationId xmlns:a16="http://schemas.microsoft.com/office/drawing/2014/main" id="{EF1CD718-94CB-4673-4D98-6957076A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214">
            <a:off x="116168" y="381702"/>
            <a:ext cx="2530324" cy="11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4E8B5C-9B7E-C6F5-4771-18A2EACAB567}"/>
              </a:ext>
            </a:extLst>
          </p:cNvPr>
          <p:cNvSpPr txBox="1"/>
          <p:nvPr/>
        </p:nvSpPr>
        <p:spPr>
          <a:xfrm>
            <a:off x="2281278" y="259851"/>
            <a:ext cx="4399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千葉ポートタワー</a:t>
            </a:r>
            <a:endParaRPr lang="en-US" altLang="ja-JP" sz="3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夏休みフェスタ２０２３</a:t>
            </a:r>
          </a:p>
        </p:txBody>
      </p:sp>
      <p:sp>
        <p:nvSpPr>
          <p:cNvPr id="6" name="波線 5">
            <a:extLst>
              <a:ext uri="{FF2B5EF4-FFF2-40B4-BE49-F238E27FC236}">
                <a16:creationId xmlns:a16="http://schemas.microsoft.com/office/drawing/2014/main" id="{AE9D8BB9-3B2D-A7D2-44C8-2784E75C0697}"/>
              </a:ext>
            </a:extLst>
          </p:cNvPr>
          <p:cNvSpPr/>
          <p:nvPr/>
        </p:nvSpPr>
        <p:spPr>
          <a:xfrm>
            <a:off x="124353" y="1766098"/>
            <a:ext cx="1819249" cy="1145568"/>
          </a:xfrm>
          <a:prstGeom prst="wave">
            <a:avLst>
              <a:gd name="adj1" fmla="val 12500"/>
              <a:gd name="adj2" fmla="val -73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変色点灯で光るうちわ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lang="ja-JP" altLang="en-US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波線 6">
            <a:extLst>
              <a:ext uri="{FF2B5EF4-FFF2-40B4-BE49-F238E27FC236}">
                <a16:creationId xmlns:a16="http://schemas.microsoft.com/office/drawing/2014/main" id="{900A5004-526B-9D35-619F-C6011461233D}"/>
              </a:ext>
            </a:extLst>
          </p:cNvPr>
          <p:cNvSpPr/>
          <p:nvPr/>
        </p:nvSpPr>
        <p:spPr>
          <a:xfrm>
            <a:off x="105130" y="2907340"/>
            <a:ext cx="1819248" cy="128310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似顔絵体験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lang="ja-JP" altLang="en-US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波線 7">
            <a:extLst>
              <a:ext uri="{FF2B5EF4-FFF2-40B4-BE49-F238E27FC236}">
                <a16:creationId xmlns:a16="http://schemas.microsoft.com/office/drawing/2014/main" id="{39E47584-8850-D2EA-30AB-9A2CD6D2EAB9}"/>
              </a:ext>
            </a:extLst>
          </p:cNvPr>
          <p:cNvSpPr/>
          <p:nvPr/>
        </p:nvSpPr>
        <p:spPr>
          <a:xfrm>
            <a:off x="105130" y="4190445"/>
            <a:ext cx="1847728" cy="1416267"/>
          </a:xfrm>
          <a:prstGeom prst="wave">
            <a:avLst>
              <a:gd name="adj1" fmla="val 15667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レジンクラフト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lang="ja-JP" altLang="en-US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波線 8">
            <a:extLst>
              <a:ext uri="{FF2B5EF4-FFF2-40B4-BE49-F238E27FC236}">
                <a16:creationId xmlns:a16="http://schemas.microsoft.com/office/drawing/2014/main" id="{F5595D4C-31D6-0319-CE31-B5A47B4536E9}"/>
              </a:ext>
            </a:extLst>
          </p:cNvPr>
          <p:cNvSpPr/>
          <p:nvPr/>
        </p:nvSpPr>
        <p:spPr>
          <a:xfrm>
            <a:off x="105129" y="5592226"/>
            <a:ext cx="2308887" cy="1250874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貝クラフト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円～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日・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lang="ja-JP" altLang="en-US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E20D0B4-9E55-41CB-3B83-53374EDFB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99" y="1922729"/>
            <a:ext cx="1043187" cy="877556"/>
          </a:xfrm>
          <a:prstGeom prst="rect">
            <a:avLst/>
          </a:prstGeom>
        </p:spPr>
      </p:pic>
      <p:sp>
        <p:nvSpPr>
          <p:cNvPr id="11" name="波線 10">
            <a:extLst>
              <a:ext uri="{FF2B5EF4-FFF2-40B4-BE49-F238E27FC236}">
                <a16:creationId xmlns:a16="http://schemas.microsoft.com/office/drawing/2014/main" id="{E074598E-6B9C-5CC9-5162-80AD725F4BEE}"/>
              </a:ext>
            </a:extLst>
          </p:cNvPr>
          <p:cNvSpPr/>
          <p:nvPr/>
        </p:nvSpPr>
        <p:spPr>
          <a:xfrm>
            <a:off x="3427320" y="1900104"/>
            <a:ext cx="1819248" cy="1077218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シャカシャカカード作り　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lang="ja-JP" altLang="en-US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6034309-A3AB-27CB-63BC-6AB3BF671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732" y="1900104"/>
            <a:ext cx="1336838" cy="10072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523E2A9-602E-9C99-3A93-F67480258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745" y="3038423"/>
            <a:ext cx="1123337" cy="11047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DC237FF-F3C9-9C14-92DE-D00BB1512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297" y="4348725"/>
            <a:ext cx="1071289" cy="1104717"/>
          </a:xfrm>
          <a:prstGeom prst="rect">
            <a:avLst/>
          </a:prstGeom>
        </p:spPr>
      </p:pic>
      <p:sp>
        <p:nvSpPr>
          <p:cNvPr id="15" name="波線 14">
            <a:extLst>
              <a:ext uri="{FF2B5EF4-FFF2-40B4-BE49-F238E27FC236}">
                <a16:creationId xmlns:a16="http://schemas.microsoft.com/office/drawing/2014/main" id="{4E7D1BEF-96B4-E456-CB80-9BB1BE4D4AEF}"/>
              </a:ext>
            </a:extLst>
          </p:cNvPr>
          <p:cNvSpPr/>
          <p:nvPr/>
        </p:nvSpPr>
        <p:spPr>
          <a:xfrm>
            <a:off x="3409793" y="2907341"/>
            <a:ext cx="1819248" cy="1208302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工芸作品展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円～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日・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lang="ja-JP" altLang="en-US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EF6AAD6-7FA0-DFEF-4B46-780E45B91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414" y="3022732"/>
            <a:ext cx="1288156" cy="1125267"/>
          </a:xfrm>
          <a:prstGeom prst="rect">
            <a:avLst/>
          </a:prstGeom>
        </p:spPr>
      </p:pic>
      <p:sp>
        <p:nvSpPr>
          <p:cNvPr id="17" name="波線 16">
            <a:extLst>
              <a:ext uri="{FF2B5EF4-FFF2-40B4-BE49-F238E27FC236}">
                <a16:creationId xmlns:a16="http://schemas.microsoft.com/office/drawing/2014/main" id="{87B69A5A-6024-79DE-8D14-6637016D0CB8}"/>
              </a:ext>
            </a:extLst>
          </p:cNvPr>
          <p:cNvSpPr/>
          <p:nvPr/>
        </p:nvSpPr>
        <p:spPr>
          <a:xfrm>
            <a:off x="3389866" y="4259276"/>
            <a:ext cx="1856701" cy="112635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クラゲの水族館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lang="ja-JP" altLang="en-US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4F9DC3B-6B3A-CB70-8687-F1E1CE8A7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414" y="4378394"/>
            <a:ext cx="707451" cy="1007236"/>
          </a:xfrm>
          <a:prstGeom prst="rect">
            <a:avLst/>
          </a:prstGeom>
        </p:spPr>
      </p:pic>
      <p:sp>
        <p:nvSpPr>
          <p:cNvPr id="19" name="波線 18">
            <a:extLst>
              <a:ext uri="{FF2B5EF4-FFF2-40B4-BE49-F238E27FC236}">
                <a16:creationId xmlns:a16="http://schemas.microsoft.com/office/drawing/2014/main" id="{E280D250-0483-22D0-F02F-55823BE97AC4}"/>
              </a:ext>
            </a:extLst>
          </p:cNvPr>
          <p:cNvSpPr/>
          <p:nvPr/>
        </p:nvSpPr>
        <p:spPr>
          <a:xfrm>
            <a:off x="3371949" y="5702613"/>
            <a:ext cx="1894936" cy="1126354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イルカのライトオブジェ　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1,000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lang="ja-JP" altLang="en-US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34C3AB1-0F93-6E68-6BDC-FC682F10B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1414" y="5817763"/>
            <a:ext cx="707451" cy="98860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A85CEC-FC33-207B-8D86-16B5AC43E677}"/>
              </a:ext>
            </a:extLst>
          </p:cNvPr>
          <p:cNvSpPr txBox="1"/>
          <p:nvPr/>
        </p:nvSpPr>
        <p:spPr>
          <a:xfrm>
            <a:off x="124353" y="6929228"/>
            <a:ext cx="6424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屋上オープンデッキ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日（土）・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日（日）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日（日）・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日（土）・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日（土）・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日（日）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※11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日（金）・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日（土）・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日（日）は除く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5555F4-7751-6FD6-0FBE-3CE7AF80306B}"/>
              </a:ext>
            </a:extLst>
          </p:cNvPr>
          <p:cNvSpPr txBox="1"/>
          <p:nvPr/>
        </p:nvSpPr>
        <p:spPr>
          <a:xfrm>
            <a:off x="195810" y="8661038"/>
            <a:ext cx="313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こども縁日</a:t>
            </a:r>
            <a:endParaRPr kumimoji="1" lang="en-US" altLang="ja-JP" dirty="0">
              <a:solidFill>
                <a:schemeClr val="accent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日（月）・</a:t>
            </a:r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日（火）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18B0A4-0238-F780-3960-3C2940126E9D}"/>
              </a:ext>
            </a:extLst>
          </p:cNvPr>
          <p:cNvSpPr txBox="1"/>
          <p:nvPr/>
        </p:nvSpPr>
        <p:spPr>
          <a:xfrm>
            <a:off x="214529" y="9382981"/>
            <a:ext cx="345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JAF</a:t>
            </a:r>
            <a:r>
              <a:rPr kumimoji="1" lang="ja-JP" altLang="en-US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</a:t>
            </a:r>
            <a:endParaRPr kumimoji="1" lang="en-US" altLang="ja-JP" dirty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日（火）</a:t>
            </a:r>
            <a:r>
              <a:rPr kumimoji="1" lang="en-US" altLang="ja-JP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1" lang="ja-JP" altLang="en-US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kumimoji="1" lang="ja-JP" altLang="en-US" dirty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E1582E-06A0-2400-A35E-ACBFD6CE2BBD}"/>
              </a:ext>
            </a:extLst>
          </p:cNvPr>
          <p:cNvSpPr txBox="1"/>
          <p:nvPr/>
        </p:nvSpPr>
        <p:spPr>
          <a:xfrm>
            <a:off x="133609" y="7897460"/>
            <a:ext cx="479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紙芝居（あいらぶ）</a:t>
            </a:r>
            <a:endParaRPr kumimoji="1" lang="en-US" altLang="ja-JP" b="1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日（土）・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日（日）・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日（火）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B073EA4-8E9A-1E7E-C367-1B5C5C80F71D}"/>
              </a:ext>
            </a:extLst>
          </p:cNvPr>
          <p:cNvSpPr txBox="1"/>
          <p:nvPr/>
        </p:nvSpPr>
        <p:spPr>
          <a:xfrm>
            <a:off x="70600" y="11707692"/>
            <a:ext cx="667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上記のイベントは悪天候ににより中止する場合があります。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6827D6F-9B78-57D3-8BE8-F172122D0503}"/>
              </a:ext>
            </a:extLst>
          </p:cNvPr>
          <p:cNvSpPr txBox="1"/>
          <p:nvPr/>
        </p:nvSpPr>
        <p:spPr>
          <a:xfrm>
            <a:off x="220488" y="10176005"/>
            <a:ext cx="5991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共通パス</a:t>
            </a:r>
            <a:endParaRPr kumimoji="1" lang="en-US" altLang="ja-JP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出航時間：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</a:p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定員：先着９０名</a:t>
            </a:r>
            <a:endParaRPr kumimoji="1" lang="en-US" altLang="ja-JP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料金：大人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1,200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円・小中学生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600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en-US" altLang="ja-JP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endParaRPr kumimoji="1" lang="en-US" altLang="ja-JP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758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258</TotalTime>
  <Words>295</Words>
  <Application>Microsoft Office PowerPoint</Application>
  <PresentationFormat>ワイド画面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塚原緑地研究所 株式会社</dc:creator>
  <cp:lastModifiedBy>塚原緑地研究所 株式会社</cp:lastModifiedBy>
  <cp:revision>2</cp:revision>
  <cp:lastPrinted>2023-07-25T08:00:32Z</cp:lastPrinted>
  <dcterms:created xsi:type="dcterms:W3CDTF">2023-07-18T09:06:58Z</dcterms:created>
  <dcterms:modified xsi:type="dcterms:W3CDTF">2023-07-25T09:53:45Z</dcterms:modified>
</cp:coreProperties>
</file>