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26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5FCC6D-D5E8-EF58-A9CE-BF8D5E3FF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66ABAE-FF41-C45D-2714-BDF23B1B7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21C200-BB73-92A6-8837-B3DA0051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B22869-139B-8EC5-DFE5-F4AB507D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727872-72E1-F453-9848-312E775B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53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43C0C6-60C4-1A73-1FED-F39B1377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B2F22FF-C429-88DF-EFBD-3403B635E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BBDE8-8F9D-6041-286C-4D62A76E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716400-9F48-7F64-0E88-1315F785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A56F74-149D-0EA1-6768-94E75733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76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382FF4-AD59-6389-6B2E-880D8184F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B019B5-A60B-BE57-F2F0-AEEB79067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803CA6-E27F-A3F1-3A09-E3620012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55D691-2816-7835-3901-FD15E28E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2DB11A-3BF9-0D41-43D8-4E39A1A2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70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642814-9E04-88F7-A8AD-396B058A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E7D571-9B37-B19C-837F-4FDC70094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0940B1-42F7-C081-620F-BDF5AA18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10C8DF-5F96-D258-3C92-6BE6E0E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5F70F2-EF58-4723-C4C8-1E50244B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67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465418-FB4F-4610-CF31-0B3A6591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6BB7B9-C36C-503E-0B8F-4A10EC13E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7B6730-00A6-4C30-F5AF-8BE92A63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3A05A5-760D-FF93-71BB-1482E1267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1603C-6A36-4DA5-6D96-28DBAF6A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0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0DF7D-229A-F648-1C9C-9159786B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40D023-9F67-4BC5-6E87-3EC8128EE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BE4C09-7A72-7AF3-8C6D-BB4E41113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970B6C-4FE4-5B0C-25AE-496F5388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43D0F3-1DB8-6DE6-47AD-8B6518A8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75EE4C-E55A-2573-CC31-858243EB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81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6C34D4-E664-7531-C64B-C41B914E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C14333-8368-577D-0498-9CD162B89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B5880B-0261-D7E8-16A8-4D225A628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8B84450-E4CE-1024-7345-05B097C9B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003F07-BF4D-1280-C387-3C994437D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3582571-3D17-AAF3-F627-74D931D1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B6E6973-426C-2CCB-65C7-D457FFE4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0E516BF-79AD-B457-B4AB-0CF90488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68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C5A891-470C-C9FB-FF61-217E0454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D13762-8DE6-8969-8616-6BDC4B67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0E848C8-4280-1EE7-E315-F8D98F0B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2D52EC-A8B1-9619-966E-C4E01DF6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38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58F695D-0992-E052-9398-665B376D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B4B50B-45EA-547B-77E2-C74F502E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5B32F7-D546-EB4C-1337-7850C4A0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221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29A36-5095-C70F-F4CE-55195D18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691250-E09F-00C1-653B-39818D94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CD84C2-5460-5FE3-028E-5025CC804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CBC478-FE8A-A8C6-08B7-28E03AEF7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658956-FF81-19B5-76A1-317BC107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FD162D-44DA-2AB4-F26B-DA6A0EAA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76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3A3AB-0EA7-4C34-8BBA-CB283BDA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C262A17-8E4E-0813-47C6-E827602D2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B8A3F6-3F38-A3EF-E7F8-19D234B05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E01514-DC17-6AF8-FD0B-79896D10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5ADC70-4A39-948A-DBBC-5C99BC5D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0FE2D3-3600-B094-2654-B2E72492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79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2C9D885-C388-66E4-A014-C11275C3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B345A6-9479-8FDC-6634-D6E63C33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36EBEB-2433-41DF-D3A2-944C9D509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53C2-6115-40B8-B844-751598D22D0C}" type="datetimeFigureOut">
              <a:rPr kumimoji="1" lang="ja-JP" altLang="en-US" smtClean="0"/>
              <a:t>2024/7/27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9118B8-D00F-E093-8679-C9884C05E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C7C5F7-1B59-F5EB-5071-2EA994A46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2433-365C-4EEA-BCB9-CA294B342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1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8.png"/><Relationship Id="rId18" Type="http://schemas.openxmlformats.org/officeDocument/2006/relationships/hyperlink" Target="https://pixabay.com/ja/%E9%A3%9B%E8%A1%8C%E6%A9%9F-%E3%82%B8%E3%82%A7%E3%83%83%E3%83%88-%E6%97%85%E5%AE%A2%E6%A9%9F-%E3%82%B7%E3%83%AB%E3%82%A8%E3%83%83%E3%83%88-%E8%88%AA%E7%A9%BA%E6%A9%9F-%E5%B9%B3%E9%9D%A2-%E3%83%95%E3%83%A9%E3%82%A4%E3%83%88-308828/" TargetMode="External"/><Relationship Id="rId3" Type="http://schemas.openxmlformats.org/officeDocument/2006/relationships/hyperlink" Target="http://gahag.net/009184-summer-beach-sea/" TargetMode="External"/><Relationship Id="rId7" Type="http://schemas.openxmlformats.org/officeDocument/2006/relationships/hyperlink" Target="https://pixabay.com/ja/vectors/%E6%96%B0%E9%AE%AE%E3%81%AA-%E6%9B%B4%E6%96%B0-%E5%A4%8F-%E3%82%B9%E3%82%A4%E3%82%AB-1299827/" TargetMode="External"/><Relationship Id="rId12" Type="http://schemas.openxmlformats.org/officeDocument/2006/relationships/image" Target="../media/image7.jp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hyperlink" Target="https://rakugaki-biyori.com/illust-watermelon-stick-ice-crea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hyperlink" Target="http://elans.blog67.fc2.com/blog-category-6-2.html" TargetMode="External"/><Relationship Id="rId5" Type="http://schemas.openxmlformats.org/officeDocument/2006/relationships/hyperlink" Target="https://pixabay.com/ja/%E3%83%97%E3%83%83%E3%82%B7%E3%83%A5%E3%83%94%E3%83%B3-%E6%8A%BC%E3%81%97%E3%83%94%E3%83%B3-%E3%82%AA%E3%83%95%E3%82%A3%E3%82%B9-%E3%83%94%E3%83%B3-%E8%B5%A4-%E3%82%BF%E3%83%83%E3%82%AF-%E7%94%BB%E9%8B%B2-147918/" TargetMode="External"/><Relationship Id="rId15" Type="http://schemas.openxmlformats.org/officeDocument/2006/relationships/image" Target="../media/image9.png"/><Relationship Id="rId10" Type="http://schemas.openxmlformats.org/officeDocument/2006/relationships/image" Target="../media/image6.jp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jpg"/><Relationship Id="rId14" Type="http://schemas.openxmlformats.org/officeDocument/2006/relationships/hyperlink" Target="http://www.taka.co.jp/tada/detail.php?id=1271&amp;cid=4&amp;cid2=1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hag.net/008269-sunflower-summer-fram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6CB2F4E4-022B-B347-D343-9135DD8CA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5DA1119-32A5-941D-2DCA-C25C63C25BAA}"/>
              </a:ext>
            </a:extLst>
          </p:cNvPr>
          <p:cNvSpPr/>
          <p:nvPr/>
        </p:nvSpPr>
        <p:spPr>
          <a:xfrm>
            <a:off x="239353" y="3732239"/>
            <a:ext cx="1801392" cy="2783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11733D-AFF4-C7AD-ADE5-B7107F689BC2}"/>
              </a:ext>
            </a:extLst>
          </p:cNvPr>
          <p:cNvSpPr txBox="1"/>
          <p:nvPr/>
        </p:nvSpPr>
        <p:spPr>
          <a:xfrm>
            <a:off x="247679" y="4015020"/>
            <a:ext cx="1801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観光船共通パス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E3D1282-24BA-3D7B-F9D2-816D211531FA}"/>
              </a:ext>
            </a:extLst>
          </p:cNvPr>
          <p:cNvSpPr/>
          <p:nvPr/>
        </p:nvSpPr>
        <p:spPr>
          <a:xfrm>
            <a:off x="2182093" y="3726147"/>
            <a:ext cx="1995948" cy="2783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800" dirty="0"/>
              <a:t>8</a:t>
            </a:r>
            <a:r>
              <a:rPr kumimoji="1" lang="ja-JP" altLang="en-US" sz="1800" dirty="0"/>
              <a:t>月</a:t>
            </a:r>
            <a:r>
              <a:rPr kumimoji="1" lang="en-US" altLang="ja-JP" sz="1800" dirty="0"/>
              <a:t>8</a:t>
            </a:r>
            <a:r>
              <a:rPr kumimoji="1" lang="ja-JP" altLang="en-US" sz="1800" dirty="0"/>
              <a:t>月</a:t>
            </a:r>
            <a:r>
              <a:rPr kumimoji="1" lang="en-US" altLang="ja-JP" sz="1800" dirty="0"/>
              <a:t>3.4.10.11.12</a:t>
            </a:r>
          </a:p>
          <a:p>
            <a:r>
              <a:rPr lang="en-US" altLang="ja-JP" sz="1800" dirty="0"/>
              <a:t>17.</a:t>
            </a:r>
            <a:r>
              <a:rPr kumimoji="1" lang="en-US" altLang="ja-JP" sz="1800" dirty="0"/>
              <a:t> 8</a:t>
            </a:r>
            <a:r>
              <a:rPr kumimoji="1" lang="ja-JP" altLang="en-US" sz="1800" dirty="0"/>
              <a:t>月</a:t>
            </a:r>
            <a:r>
              <a:rPr kumimoji="1" lang="en-US" altLang="ja-JP" sz="1800" dirty="0"/>
              <a:t>3.4.10.11.12</a:t>
            </a:r>
          </a:p>
          <a:p>
            <a:r>
              <a:rPr lang="en-US" altLang="ja-JP" sz="1800" dirty="0"/>
              <a:t>17.18.24.25</a:t>
            </a:r>
            <a:endParaRPr kumimoji="1" lang="en-US" altLang="ja-JP" sz="1800" dirty="0"/>
          </a:p>
          <a:p>
            <a:r>
              <a:rPr lang="en-US" altLang="ja-JP" sz="1800" dirty="0"/>
              <a:t>18.24.25 </a:t>
            </a:r>
            <a:r>
              <a:rPr kumimoji="1" lang="en-US" altLang="ja-JP" sz="1800" dirty="0"/>
              <a:t>3.4.10.11.12</a:t>
            </a:r>
          </a:p>
          <a:p>
            <a:r>
              <a:rPr lang="en-US" altLang="ja-JP" sz="1800" dirty="0"/>
              <a:t>17.18.24.25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B1F7FED-3537-CAB2-A215-1DD83BFCDA53}"/>
              </a:ext>
            </a:extLst>
          </p:cNvPr>
          <p:cNvSpPr txBox="1"/>
          <p:nvPr/>
        </p:nvSpPr>
        <p:spPr>
          <a:xfrm>
            <a:off x="2214366" y="3995187"/>
            <a:ext cx="1920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屋上オープンデッキ開放</a:t>
            </a:r>
            <a:endParaRPr lang="en-US" altLang="ja-JP" sz="1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66301C-F3CB-B627-488D-1A0CE91B5BAD}"/>
              </a:ext>
            </a:extLst>
          </p:cNvPr>
          <p:cNvSpPr/>
          <p:nvPr/>
        </p:nvSpPr>
        <p:spPr>
          <a:xfrm>
            <a:off x="4288222" y="3726147"/>
            <a:ext cx="1877961" cy="27844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6812D7D-502A-9AEE-AC80-BB1101F1BF08}"/>
              </a:ext>
            </a:extLst>
          </p:cNvPr>
          <p:cNvSpPr/>
          <p:nvPr/>
        </p:nvSpPr>
        <p:spPr>
          <a:xfrm>
            <a:off x="6316667" y="3732238"/>
            <a:ext cx="1571279" cy="2777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BF4F55-1847-2AC2-C42C-8A85F7A3DE05}"/>
              </a:ext>
            </a:extLst>
          </p:cNvPr>
          <p:cNvSpPr txBox="1"/>
          <p:nvPr/>
        </p:nvSpPr>
        <p:spPr>
          <a:xfrm>
            <a:off x="4287478" y="4091545"/>
            <a:ext cx="18689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浴衣・甚平</a:t>
            </a:r>
            <a:r>
              <a:rPr lang="en-US" altLang="ja-JP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DAY</a:t>
            </a:r>
            <a:endParaRPr lang="ja-JP" altLang="en-US" sz="1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AA4335A-0962-77C2-324B-D33CB6C99313}"/>
              </a:ext>
            </a:extLst>
          </p:cNvPr>
          <p:cNvSpPr txBox="1"/>
          <p:nvPr/>
        </p:nvSpPr>
        <p:spPr>
          <a:xfrm>
            <a:off x="6326000" y="4082975"/>
            <a:ext cx="1552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紙芝居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2BCED34-8A6F-83EF-1358-0906FF66A9F9}"/>
              </a:ext>
            </a:extLst>
          </p:cNvPr>
          <p:cNvSpPr/>
          <p:nvPr/>
        </p:nvSpPr>
        <p:spPr>
          <a:xfrm>
            <a:off x="238936" y="148903"/>
            <a:ext cx="1694833" cy="2475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1554623-7117-782D-A70B-569CE0832917}"/>
              </a:ext>
            </a:extLst>
          </p:cNvPr>
          <p:cNvSpPr/>
          <p:nvPr/>
        </p:nvSpPr>
        <p:spPr>
          <a:xfrm>
            <a:off x="2143432" y="148904"/>
            <a:ext cx="1726791" cy="2484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3F220BE-FCEC-DB9E-74A6-11E79406CCC3}"/>
              </a:ext>
            </a:extLst>
          </p:cNvPr>
          <p:cNvSpPr txBox="1"/>
          <p:nvPr/>
        </p:nvSpPr>
        <p:spPr>
          <a:xfrm>
            <a:off x="2143432" y="372888"/>
            <a:ext cx="1751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バスボム作り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4D5613B-529D-1E84-3317-FBBD4201C421}"/>
              </a:ext>
            </a:extLst>
          </p:cNvPr>
          <p:cNvSpPr/>
          <p:nvPr/>
        </p:nvSpPr>
        <p:spPr>
          <a:xfrm>
            <a:off x="4207466" y="133001"/>
            <a:ext cx="1669766" cy="250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F8EBE7B-AFDE-CA0B-E3DC-7160AE775F23}"/>
              </a:ext>
            </a:extLst>
          </p:cNvPr>
          <p:cNvSpPr/>
          <p:nvPr/>
        </p:nvSpPr>
        <p:spPr>
          <a:xfrm>
            <a:off x="8040629" y="3738329"/>
            <a:ext cx="1552611" cy="2777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221BC04-6965-29B2-7951-096B262072AC}"/>
              </a:ext>
            </a:extLst>
          </p:cNvPr>
          <p:cNvSpPr txBox="1"/>
          <p:nvPr/>
        </p:nvSpPr>
        <p:spPr>
          <a:xfrm>
            <a:off x="238937" y="412065"/>
            <a:ext cx="1701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ビーズクラフト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DAC0D2C-30C0-BB06-2741-9E3B5EE28486}"/>
              </a:ext>
            </a:extLst>
          </p:cNvPr>
          <p:cNvSpPr/>
          <p:nvPr/>
        </p:nvSpPr>
        <p:spPr>
          <a:xfrm>
            <a:off x="6163944" y="139032"/>
            <a:ext cx="1669767" cy="24697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3BFD9E1-6828-F5FA-D517-885D067CD631}"/>
              </a:ext>
            </a:extLst>
          </p:cNvPr>
          <p:cNvSpPr txBox="1"/>
          <p:nvPr/>
        </p:nvSpPr>
        <p:spPr>
          <a:xfrm>
            <a:off x="6160811" y="407188"/>
            <a:ext cx="1676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忍者体験教室</a:t>
            </a:r>
            <a:endParaRPr lang="en-US" altLang="ja-JP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2F105B4-2F3A-D529-44A4-8126AA83B434}"/>
              </a:ext>
            </a:extLst>
          </p:cNvPr>
          <p:cNvSpPr/>
          <p:nvPr/>
        </p:nvSpPr>
        <p:spPr>
          <a:xfrm>
            <a:off x="8144544" y="138080"/>
            <a:ext cx="1627978" cy="2487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BDCD9EF-8D37-7F4A-4E16-0A34D6A6C651}"/>
              </a:ext>
            </a:extLst>
          </p:cNvPr>
          <p:cNvSpPr txBox="1"/>
          <p:nvPr/>
        </p:nvSpPr>
        <p:spPr>
          <a:xfrm>
            <a:off x="8144543" y="485397"/>
            <a:ext cx="1620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JAF</a:t>
            </a:r>
            <a:r>
              <a:rPr lang="ja-JP" alt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デー</a:t>
            </a:r>
            <a:endParaRPr lang="en-US" altLang="ja-JP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ACB43ABF-4EB2-CEE4-6A94-91800CC5D0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1000800" y="-40838"/>
            <a:ext cx="339213" cy="35180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C4BFF6A-1532-5080-D690-9E8E7F10CB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4919817" y="-60025"/>
            <a:ext cx="339213" cy="35180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C77471CC-DE0E-2C06-236C-B0D4239DFE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2913175" y="9979"/>
            <a:ext cx="339213" cy="35180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07F8253-FEFE-9450-90A9-462324750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6872378" y="21731"/>
            <a:ext cx="339213" cy="35180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7E22BAC-4CB6-D16E-F311-2BDE5DF602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8817446" y="62240"/>
            <a:ext cx="339213" cy="351803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798B8D2-9C08-2389-5148-ED568659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1037023" y="3556336"/>
            <a:ext cx="339213" cy="351803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25579F5-3504-D2E1-D6DB-A387E7DA19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3106831" y="3590404"/>
            <a:ext cx="339213" cy="35180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E0CD8F6C-8450-416D-8D0A-8C957FFEAD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5153846" y="3582297"/>
            <a:ext cx="297729" cy="351803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FAE1468-26AC-15EF-4FF8-56BE926FB5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8683626" y="3635687"/>
            <a:ext cx="339213" cy="351803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F2D08C6-D475-7FD2-71DE-549E18D55EB3}"/>
              </a:ext>
            </a:extLst>
          </p:cNvPr>
          <p:cNvSpPr txBox="1"/>
          <p:nvPr/>
        </p:nvSpPr>
        <p:spPr>
          <a:xfrm>
            <a:off x="2224889" y="5432809"/>
            <a:ext cx="185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開放時間</a:t>
            </a:r>
            <a:endParaRPr kumimoji="1" lang="en-US" altLang="ja-JP" sz="1600" dirty="0"/>
          </a:p>
          <a:p>
            <a:pPr algn="ctr"/>
            <a:r>
              <a:rPr lang="en-US" altLang="ja-JP" sz="1600" dirty="0"/>
              <a:t>16:00</a:t>
            </a:r>
            <a:r>
              <a:rPr lang="ja-JP" altLang="en-US" sz="1600" dirty="0"/>
              <a:t>～</a:t>
            </a:r>
            <a:r>
              <a:rPr lang="en-US" altLang="ja-JP" sz="1600" dirty="0"/>
              <a:t>19:00</a:t>
            </a:r>
            <a:endParaRPr kumimoji="1" lang="ja-JP" altLang="en-US" sz="16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75EC364-96C4-3FD0-909C-C693898AE3E9}"/>
              </a:ext>
            </a:extLst>
          </p:cNvPr>
          <p:cNvSpPr txBox="1"/>
          <p:nvPr/>
        </p:nvSpPr>
        <p:spPr>
          <a:xfrm>
            <a:off x="2380329" y="5941298"/>
            <a:ext cx="185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※</a:t>
            </a:r>
            <a:r>
              <a:rPr lang="ja-JP" altLang="en-US" sz="1200" dirty="0"/>
              <a:t>悪天候で中止の場合があります。</a:t>
            </a:r>
            <a:endParaRPr kumimoji="1" lang="ja-JP" altLang="en-US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56813CD-5E35-94B7-5957-CAF4FAEFDB8C}"/>
              </a:ext>
            </a:extLst>
          </p:cNvPr>
          <p:cNvSpPr txBox="1"/>
          <p:nvPr/>
        </p:nvSpPr>
        <p:spPr>
          <a:xfrm>
            <a:off x="190292" y="5476535"/>
            <a:ext cx="1855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運行時間</a:t>
            </a:r>
            <a:endParaRPr kumimoji="1" lang="en-US" altLang="ja-JP" sz="1200" dirty="0"/>
          </a:p>
          <a:p>
            <a:pPr algn="ctr"/>
            <a:r>
              <a:rPr lang="en-US" altLang="ja-JP" sz="1200" dirty="0"/>
              <a:t>11:30</a:t>
            </a:r>
            <a:r>
              <a:rPr lang="ja-JP" altLang="en-US" sz="1200" dirty="0"/>
              <a:t>・</a:t>
            </a:r>
            <a:r>
              <a:rPr lang="en-US" altLang="ja-JP" sz="1200" dirty="0"/>
              <a:t>13:30</a:t>
            </a:r>
            <a:r>
              <a:rPr lang="ja-JP" altLang="en-US" sz="1200" dirty="0"/>
              <a:t>・</a:t>
            </a:r>
            <a:r>
              <a:rPr lang="en-US" altLang="ja-JP" sz="1200" dirty="0"/>
              <a:t>14</a:t>
            </a:r>
            <a:r>
              <a:rPr lang="ja-JP" altLang="en-US" sz="1200" dirty="0"/>
              <a:t>：</a:t>
            </a:r>
            <a:r>
              <a:rPr lang="en-US" altLang="ja-JP" sz="1200" dirty="0"/>
              <a:t>30</a:t>
            </a:r>
            <a:endParaRPr kumimoji="1" lang="ja-JP" altLang="en-US" sz="12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F1C2568-F780-364A-2863-4FC634BEF34D}"/>
              </a:ext>
            </a:extLst>
          </p:cNvPr>
          <p:cNvSpPr txBox="1"/>
          <p:nvPr/>
        </p:nvSpPr>
        <p:spPr>
          <a:xfrm>
            <a:off x="278710" y="5970310"/>
            <a:ext cx="185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※</a:t>
            </a:r>
            <a:r>
              <a:rPr lang="ja-JP" altLang="en-US" sz="1200" dirty="0"/>
              <a:t>悪天候で欠航の場合があります。</a:t>
            </a:r>
            <a:endParaRPr kumimoji="1" lang="ja-JP" altLang="en-US" sz="12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F6687D2-F39D-ACB9-41C5-258CBDDE5C54}"/>
              </a:ext>
            </a:extLst>
          </p:cNvPr>
          <p:cNvSpPr txBox="1"/>
          <p:nvPr/>
        </p:nvSpPr>
        <p:spPr>
          <a:xfrm>
            <a:off x="4278489" y="4645248"/>
            <a:ext cx="197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日（土）～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日（木）・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31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日（土）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4EBED45-4ECF-DBF4-14C3-83F1F30B1B03}"/>
              </a:ext>
            </a:extLst>
          </p:cNvPr>
          <p:cNvSpPr txBox="1"/>
          <p:nvPr/>
        </p:nvSpPr>
        <p:spPr>
          <a:xfrm>
            <a:off x="4520310" y="5238272"/>
            <a:ext cx="1509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9:00</a:t>
            </a:r>
            <a:r>
              <a:rPr lang="ja-JP" altLang="en-US" sz="1600" dirty="0"/>
              <a:t>～</a:t>
            </a:r>
            <a:r>
              <a:rPr lang="en-US" altLang="ja-JP" sz="1600" dirty="0"/>
              <a:t>20:30</a:t>
            </a:r>
            <a:endParaRPr kumimoji="1" lang="ja-JP" altLang="en-US" sz="16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A204413-B6DE-BDA8-A289-FF3B58961368}"/>
              </a:ext>
            </a:extLst>
          </p:cNvPr>
          <p:cNvSpPr txBox="1"/>
          <p:nvPr/>
        </p:nvSpPr>
        <p:spPr>
          <a:xfrm>
            <a:off x="4311063" y="5722443"/>
            <a:ext cx="1836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+mn-ea"/>
              </a:rPr>
              <a:t>浴衣・甚平を着て、ご入館先着</a:t>
            </a:r>
            <a:r>
              <a:rPr kumimoji="1" lang="en-US" altLang="ja-JP" sz="1100" dirty="0">
                <a:latin typeface="+mn-ea"/>
              </a:rPr>
              <a:t>30</a:t>
            </a:r>
            <a:r>
              <a:rPr kumimoji="1" lang="ja-JP" altLang="en-US" sz="1100" dirty="0">
                <a:latin typeface="+mn-ea"/>
              </a:rPr>
              <a:t>名様に景品をプレゼント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27AA307F-6FCA-37DB-35DE-2540BD761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111375" y="3266618"/>
            <a:ext cx="990602" cy="495301"/>
          </a:xfrm>
          <a:prstGeom prst="rect">
            <a:avLst/>
          </a:prstGeom>
        </p:spPr>
      </p:pic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321642F-E30D-6C43-23B0-721A0A331D20}"/>
              </a:ext>
            </a:extLst>
          </p:cNvPr>
          <p:cNvSpPr/>
          <p:nvPr/>
        </p:nvSpPr>
        <p:spPr>
          <a:xfrm>
            <a:off x="49161" y="2721136"/>
            <a:ext cx="12162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千葉ポートタワー夏休みフェスタ</a:t>
            </a:r>
            <a:r>
              <a:rPr lang="en-US" altLang="ja-JP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2024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F8724630-3A9F-5A17-3CF4-CD5C5A3441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6980507" y="3573524"/>
            <a:ext cx="339213" cy="351803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299E99C-C42B-A60D-3A92-1951CDBE9B8B}"/>
              </a:ext>
            </a:extLst>
          </p:cNvPr>
          <p:cNvSpPr txBox="1"/>
          <p:nvPr/>
        </p:nvSpPr>
        <p:spPr>
          <a:xfrm>
            <a:off x="4326195" y="1255258"/>
            <a:ext cx="1560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10:00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16:00</a:t>
            </a:r>
            <a:endParaRPr kumimoji="1" lang="ja-JP" altLang="en-US" sz="16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BCE757A-374C-E6D3-7BC8-54DAE530A812}"/>
              </a:ext>
            </a:extLst>
          </p:cNvPr>
          <p:cNvSpPr txBox="1"/>
          <p:nvPr/>
        </p:nvSpPr>
        <p:spPr>
          <a:xfrm>
            <a:off x="2288292" y="1286389"/>
            <a:ext cx="1591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10:00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16:00</a:t>
            </a:r>
            <a:endParaRPr kumimoji="1" lang="ja-JP" altLang="en-US" sz="16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BE8FE55-1A0A-54BB-A7AC-5CCB0B06C878}"/>
              </a:ext>
            </a:extLst>
          </p:cNvPr>
          <p:cNvSpPr txBox="1"/>
          <p:nvPr/>
        </p:nvSpPr>
        <p:spPr>
          <a:xfrm>
            <a:off x="348437" y="1260942"/>
            <a:ext cx="1524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ea typeface="BIZ UDPゴシック" panose="020B0400000000000000" pitchFamily="50" charset="-128"/>
              </a:rPr>
              <a:t>11:00</a:t>
            </a:r>
            <a:r>
              <a:rPr kumimoji="1" lang="ja-JP" altLang="en-US" sz="1600" dirty="0">
                <a:ea typeface="BIZ UDPゴシック" panose="020B0400000000000000" pitchFamily="50" charset="-128"/>
              </a:rPr>
              <a:t>～</a:t>
            </a:r>
            <a:r>
              <a:rPr kumimoji="1" lang="en-US" altLang="ja-JP" sz="1600" dirty="0">
                <a:ea typeface="BIZ UDPゴシック" panose="020B0400000000000000" pitchFamily="50" charset="-128"/>
              </a:rPr>
              <a:t>15:00</a:t>
            </a:r>
            <a:endParaRPr kumimoji="1" lang="ja-JP" altLang="en-US" sz="1600" dirty="0">
              <a:ea typeface="BIZ UDP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668EA88-CC04-9CD6-7A04-C7CDDA3BD9F0}"/>
              </a:ext>
            </a:extLst>
          </p:cNvPr>
          <p:cNvSpPr txBox="1"/>
          <p:nvPr/>
        </p:nvSpPr>
        <p:spPr>
          <a:xfrm>
            <a:off x="6294774" y="1258003"/>
            <a:ext cx="1593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10:00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16:00</a:t>
            </a:r>
            <a:endParaRPr kumimoji="1" lang="ja-JP" altLang="en-US" sz="16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B86F2B50-21D5-4490-8584-63772D1E16AE}"/>
              </a:ext>
            </a:extLst>
          </p:cNvPr>
          <p:cNvSpPr txBox="1"/>
          <p:nvPr/>
        </p:nvSpPr>
        <p:spPr>
          <a:xfrm>
            <a:off x="8157198" y="5246863"/>
            <a:ext cx="1562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10:00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16:00</a:t>
            </a:r>
            <a:endParaRPr kumimoji="1" lang="ja-JP" altLang="en-US" sz="1600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14BBAAB-CFD2-B75E-4474-DC991B4BDB20}"/>
              </a:ext>
            </a:extLst>
          </p:cNvPr>
          <p:cNvSpPr txBox="1"/>
          <p:nvPr/>
        </p:nvSpPr>
        <p:spPr>
          <a:xfrm>
            <a:off x="6154849" y="5432809"/>
            <a:ext cx="185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開催時間</a:t>
            </a:r>
            <a:endParaRPr kumimoji="1" lang="en-US" altLang="ja-JP" sz="1400" dirty="0"/>
          </a:p>
          <a:p>
            <a:pPr algn="ctr"/>
            <a:r>
              <a:rPr lang="en-US" altLang="ja-JP" sz="1400" dirty="0"/>
              <a:t>13:30</a:t>
            </a:r>
            <a:r>
              <a:rPr lang="ja-JP" altLang="en-US" sz="1400" dirty="0"/>
              <a:t>・</a:t>
            </a:r>
            <a:r>
              <a:rPr lang="en-US" altLang="ja-JP" sz="1400" dirty="0"/>
              <a:t>14:30</a:t>
            </a:r>
            <a:endParaRPr kumimoji="1" lang="ja-JP" altLang="en-US" sz="1400" dirty="0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03465E1-A51F-FF45-38AA-D1F1DA09D2F5}"/>
              </a:ext>
            </a:extLst>
          </p:cNvPr>
          <p:cNvSpPr/>
          <p:nvPr/>
        </p:nvSpPr>
        <p:spPr>
          <a:xfrm>
            <a:off x="10033077" y="117003"/>
            <a:ext cx="1627978" cy="25163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637179A9-481E-8068-132E-F72C5D0340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10750838" y="59050"/>
            <a:ext cx="339213" cy="351803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3A24BC5-133C-2E2A-5985-071233C5E527}"/>
              </a:ext>
            </a:extLst>
          </p:cNvPr>
          <p:cNvSpPr txBox="1"/>
          <p:nvPr/>
        </p:nvSpPr>
        <p:spPr>
          <a:xfrm>
            <a:off x="10048569" y="467564"/>
            <a:ext cx="1591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縁日</a:t>
            </a:r>
            <a:endParaRPr lang="en-US" altLang="ja-JP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E5A43BE-F254-E99A-9B1F-25C618480988}"/>
              </a:ext>
            </a:extLst>
          </p:cNvPr>
          <p:cNvSpPr txBox="1"/>
          <p:nvPr/>
        </p:nvSpPr>
        <p:spPr>
          <a:xfrm>
            <a:off x="8254665" y="1710232"/>
            <a:ext cx="1367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子供運転免許発行体験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664E4D8-3FF9-EDA4-18A3-89B4C4C8E790}"/>
              </a:ext>
            </a:extLst>
          </p:cNvPr>
          <p:cNvSpPr txBox="1"/>
          <p:nvPr/>
        </p:nvSpPr>
        <p:spPr>
          <a:xfrm>
            <a:off x="4217713" y="318473"/>
            <a:ext cx="166385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キッズネイルチップ教室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97EA4F4D-9711-05B3-5820-4D042D2608A9}"/>
              </a:ext>
            </a:extLst>
          </p:cNvPr>
          <p:cNvSpPr txBox="1"/>
          <p:nvPr/>
        </p:nvSpPr>
        <p:spPr>
          <a:xfrm>
            <a:off x="8048163" y="4082975"/>
            <a:ext cx="1554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灯篭作り体験</a:t>
            </a:r>
            <a:endParaRPr lang="en-US" altLang="ja-JP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0AAD359-E352-24A8-9F21-169757FCB129}"/>
              </a:ext>
            </a:extLst>
          </p:cNvPr>
          <p:cNvSpPr txBox="1"/>
          <p:nvPr/>
        </p:nvSpPr>
        <p:spPr>
          <a:xfrm>
            <a:off x="10150031" y="869348"/>
            <a:ext cx="1489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F52FC13-B3C3-DBB5-7D58-2758AA74DDEA}"/>
              </a:ext>
            </a:extLst>
          </p:cNvPr>
          <p:cNvSpPr txBox="1"/>
          <p:nvPr/>
        </p:nvSpPr>
        <p:spPr>
          <a:xfrm>
            <a:off x="10144729" y="1283973"/>
            <a:ext cx="1591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10:00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15:00</a:t>
            </a:r>
            <a:endParaRPr kumimoji="1" lang="ja-JP" altLang="en-US" sz="1600" dirty="0"/>
          </a:p>
        </p:txBody>
      </p:sp>
      <p:pic>
        <p:nvPicPr>
          <p:cNvPr id="74" name="図 73">
            <a:extLst>
              <a:ext uri="{FF2B5EF4-FFF2-40B4-BE49-F238E27FC236}">
                <a16:creationId xmlns:a16="http://schemas.microsoft.com/office/drawing/2014/main" id="{DD755AF0-B965-24CE-9CC6-6344C5EA18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9515" r="5057" b="11621"/>
          <a:stretch/>
        </p:blipFill>
        <p:spPr>
          <a:xfrm>
            <a:off x="2419478" y="1677924"/>
            <a:ext cx="1144816" cy="877582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921B433A-AE03-6A46-CD16-A55B3F6FAD8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2" b="26067"/>
          <a:stretch/>
        </p:blipFill>
        <p:spPr>
          <a:xfrm>
            <a:off x="4348734" y="1622527"/>
            <a:ext cx="1361601" cy="923951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8B03A6E0-18E0-9BF8-4276-FA29551A12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0182657" y="1766026"/>
            <a:ext cx="1316656" cy="794825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25D46909-C138-FBE6-CA27-69A816EF1F4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1" r="9889"/>
          <a:stretch/>
        </p:blipFill>
        <p:spPr>
          <a:xfrm>
            <a:off x="420942" y="1669588"/>
            <a:ext cx="1330010" cy="92333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BD52937-8E95-58E6-A732-FBFEFA1012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466418" y="5694014"/>
            <a:ext cx="1029933" cy="1029933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1A7BE3F4-A502-7DCA-C177-A51B635D28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08076" y="1879303"/>
            <a:ext cx="1104798" cy="1104798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E4CE1F1-9331-21F7-EA9E-2C47387D51E9}"/>
              </a:ext>
            </a:extLst>
          </p:cNvPr>
          <p:cNvSpPr/>
          <p:nvPr/>
        </p:nvSpPr>
        <p:spPr>
          <a:xfrm>
            <a:off x="9946702" y="3734477"/>
            <a:ext cx="1552611" cy="27844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F71669-6E2C-C014-4180-67D39A12E641}"/>
              </a:ext>
            </a:extLst>
          </p:cNvPr>
          <p:cNvSpPr txBox="1"/>
          <p:nvPr/>
        </p:nvSpPr>
        <p:spPr>
          <a:xfrm>
            <a:off x="9967325" y="4082975"/>
            <a:ext cx="15526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タワパ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4B52418-BA2B-2A5C-86BB-D95A48AEE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4193" t="-883" r="-3065" b="35974"/>
          <a:stretch/>
        </p:blipFill>
        <p:spPr>
          <a:xfrm>
            <a:off x="10589375" y="3661382"/>
            <a:ext cx="339213" cy="351803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35C0C97B-E941-1847-A840-AE1F8AA8EC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 rot="18801512">
            <a:off x="10746186" y="5352788"/>
            <a:ext cx="1098263" cy="1623298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798A227-8B75-C74C-0B08-4A1B87FB8D30}"/>
              </a:ext>
            </a:extLst>
          </p:cNvPr>
          <p:cNvSpPr txBox="1"/>
          <p:nvPr/>
        </p:nvSpPr>
        <p:spPr>
          <a:xfrm>
            <a:off x="267032" y="874840"/>
            <a:ext cx="163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日（土）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484B306-3883-0C24-19D7-B18260E3EB15}"/>
              </a:ext>
            </a:extLst>
          </p:cNvPr>
          <p:cNvSpPr txBox="1"/>
          <p:nvPr/>
        </p:nvSpPr>
        <p:spPr>
          <a:xfrm>
            <a:off x="2206524" y="870832"/>
            <a:ext cx="1717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日（木）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D37B328-B208-F595-B57A-EE352CE84679}"/>
              </a:ext>
            </a:extLst>
          </p:cNvPr>
          <p:cNvSpPr txBox="1"/>
          <p:nvPr/>
        </p:nvSpPr>
        <p:spPr>
          <a:xfrm>
            <a:off x="4304040" y="870832"/>
            <a:ext cx="163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日（月）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F17AADC-298C-B717-025C-A0FC4C349C66}"/>
              </a:ext>
            </a:extLst>
          </p:cNvPr>
          <p:cNvSpPr txBox="1"/>
          <p:nvPr/>
        </p:nvSpPr>
        <p:spPr>
          <a:xfrm>
            <a:off x="6195881" y="869348"/>
            <a:ext cx="163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日（水）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E4E14C4-622C-F562-0F42-2425096A42BA}"/>
              </a:ext>
            </a:extLst>
          </p:cNvPr>
          <p:cNvSpPr txBox="1"/>
          <p:nvPr/>
        </p:nvSpPr>
        <p:spPr>
          <a:xfrm>
            <a:off x="351456" y="4518407"/>
            <a:ext cx="1568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3.4.10.11.12</a:t>
            </a:r>
          </a:p>
          <a:p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17.18.24.25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F4A8ADE-49C9-5F39-304C-B6C51D8B52A5}"/>
              </a:ext>
            </a:extLst>
          </p:cNvPr>
          <p:cNvSpPr txBox="1"/>
          <p:nvPr/>
        </p:nvSpPr>
        <p:spPr>
          <a:xfrm>
            <a:off x="2386229" y="4512468"/>
            <a:ext cx="166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3.4.10.11.12</a:t>
            </a:r>
          </a:p>
          <a:p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17.18.24.25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B2CD425-BEAA-7E47-4204-8FB3F5D563EC}"/>
              </a:ext>
            </a:extLst>
          </p:cNvPr>
          <p:cNvSpPr txBox="1"/>
          <p:nvPr/>
        </p:nvSpPr>
        <p:spPr>
          <a:xfrm>
            <a:off x="6258359" y="4538682"/>
            <a:ext cx="1629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3(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).4(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pPr algn="ctr"/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12(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月祝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6749820-3374-BA83-BEBE-F497CB5A7083}"/>
              </a:ext>
            </a:extLst>
          </p:cNvPr>
          <p:cNvSpPr txBox="1"/>
          <p:nvPr/>
        </p:nvSpPr>
        <p:spPr>
          <a:xfrm>
            <a:off x="8076806" y="4716896"/>
            <a:ext cx="1600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日（火）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A2D9483-1371-6265-C5B2-049D15A8EC00}"/>
              </a:ext>
            </a:extLst>
          </p:cNvPr>
          <p:cNvSpPr txBox="1"/>
          <p:nvPr/>
        </p:nvSpPr>
        <p:spPr>
          <a:xfrm>
            <a:off x="9983834" y="4785399"/>
            <a:ext cx="1600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31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日（土）</a:t>
            </a:r>
            <a:endPara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55D9BBB-5680-272D-2314-8FF7A6164046}"/>
              </a:ext>
            </a:extLst>
          </p:cNvPr>
          <p:cNvSpPr txBox="1"/>
          <p:nvPr/>
        </p:nvSpPr>
        <p:spPr>
          <a:xfrm>
            <a:off x="9983834" y="5263532"/>
            <a:ext cx="1562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19:30</a:t>
            </a:r>
            <a:r>
              <a:rPr kumimoji="1" lang="ja-JP" altLang="en-US" sz="1600" dirty="0"/>
              <a:t>～</a:t>
            </a:r>
            <a:r>
              <a:rPr lang="en-US" altLang="ja-JP" sz="1600" dirty="0"/>
              <a:t>22</a:t>
            </a:r>
            <a:r>
              <a:rPr kumimoji="1" lang="en-US" altLang="ja-JP" sz="1600" dirty="0"/>
              <a:t>:30</a:t>
            </a:r>
            <a:endParaRPr kumimoji="1" lang="ja-JP" altLang="en-US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0508B8-00B8-F0A3-94F0-D6DEC727590C}"/>
              </a:ext>
            </a:extLst>
          </p:cNvPr>
          <p:cNvSpPr txBox="1"/>
          <p:nvPr/>
        </p:nvSpPr>
        <p:spPr>
          <a:xfrm>
            <a:off x="8168137" y="873158"/>
            <a:ext cx="1637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３日（火）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93E790-4ED6-ED1A-E52F-F0A0B409F40E}"/>
              </a:ext>
            </a:extLst>
          </p:cNvPr>
          <p:cNvSpPr txBox="1"/>
          <p:nvPr/>
        </p:nvSpPr>
        <p:spPr>
          <a:xfrm>
            <a:off x="8221100" y="1213905"/>
            <a:ext cx="1593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10:00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15:00</a:t>
            </a:r>
            <a:endParaRPr kumimoji="1" lang="ja-JP" altLang="en-US" sz="1600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BBFA431-785B-E7F6-3120-9D4A248906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053" y="1646659"/>
            <a:ext cx="1181609" cy="8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DDA8D48-E9EC-D4FD-9A65-0642456CB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74632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127DC1-C585-1325-EF20-9105796389DF}"/>
              </a:ext>
            </a:extLst>
          </p:cNvPr>
          <p:cNvSpPr txBox="1"/>
          <p:nvPr/>
        </p:nvSpPr>
        <p:spPr>
          <a:xfrm>
            <a:off x="436984" y="2082301"/>
            <a:ext cx="11318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「千葉ポートタワー　夏休みフェスタ２０２４　ご案内」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・各イベントにつきましては、参加費が発生するイベントもあります。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・当日の悪天候等により、中止となる場合があります。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・熱中症対策をお願いいたします。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・イベント参加中の急病、怪我等につきましては、当タワーでは責任を負いかねます。</a:t>
            </a:r>
          </a:p>
        </p:txBody>
      </p:sp>
    </p:spTree>
    <p:extLst>
      <p:ext uri="{BB962C8B-B14F-4D97-AF65-F5344CB8AC3E}">
        <p14:creationId xmlns:p14="http://schemas.microsoft.com/office/powerpoint/2010/main" val="911513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292</Words>
  <Application>Microsoft Office PowerPoint</Application>
  <PresentationFormat>ワイド画面</PresentationFormat>
  <Paragraphs>58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塚原緑地研究所 株式会社</dc:creator>
  <cp:lastModifiedBy>塚原緑地研究所 株式会社</cp:lastModifiedBy>
  <cp:revision>5</cp:revision>
  <cp:lastPrinted>2024-07-24T08:25:15Z</cp:lastPrinted>
  <dcterms:created xsi:type="dcterms:W3CDTF">2024-07-21T02:58:22Z</dcterms:created>
  <dcterms:modified xsi:type="dcterms:W3CDTF">2024-07-27T06:50:51Z</dcterms:modified>
</cp:coreProperties>
</file>